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13.4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/>
                        </m:ctrlPr>
                      </m:funcPr>
                      <m:fName>
                        <m:sSup>
                          <m:sSupPr>
                            <m:ctrlPr>
                              <a:rPr lang="en-US" sz="4000" i="1"/>
                            </m:ctrlPr>
                          </m:sSupPr>
                          <m:e>
                            <m:r>
                              <a:rPr lang="en-US" sz="4000" b="0" i="1"/>
                              <m:t>𝑠𝑖𝑛</m:t>
                            </m:r>
                          </m:e>
                          <m:sup>
                            <m:r>
                              <a:rPr lang="en-US" sz="4000" b="0" i="1"/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4000" i="1"/>
                            </m:ctrlPr>
                          </m:dPr>
                          <m:e>
                            <m:r>
                              <a:rPr lang="en-US" sz="4000" b="0" i="1"/>
                              <m:t>−</m:t>
                            </m:r>
                            <m:f>
                              <m:fPr>
                                <m:ctrlPr>
                                  <a:rPr lang="en-US" sz="4000" i="1"/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4000" i="1"/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4000" b="0" i="1"/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sz="4000" b="0" i="1"/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sz="4000" b="0" i="1"/>
                      <m:t> </m:t>
                    </m:r>
                  </m:oMath>
                </a14:m>
                <a:r>
                  <a:rPr lang="en-US" sz="4000" dirty="0" smtClean="0"/>
                  <a:t>in radians.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Solve the equation</a:t>
                </a:r>
                <a:r>
                  <a:rPr lang="en-US" sz="40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/>
                        </m:ctrlPr>
                      </m:funcPr>
                      <m:fName>
                        <m:r>
                          <a:rPr lang="en-US" sz="4000" b="0" i="1"/>
                          <m:t>𝑡𝑎𝑛</m:t>
                        </m:r>
                      </m:fName>
                      <m:e>
                        <m:r>
                          <a:rPr lang="en-US" sz="4000" b="0" i="1"/>
                          <m:t>𝜃</m:t>
                        </m:r>
                      </m:e>
                    </m:func>
                    <m:r>
                      <a:rPr lang="en-US" sz="4000" b="0" i="1"/>
                      <m:t>=−2.5</m:t>
                    </m:r>
                  </m:oMath>
                </a14:m>
                <a:r>
                  <a:rPr lang="en-US" sz="4000" dirty="0" smtClean="0"/>
                  <a:t> </a:t>
                </a:r>
                <a:r>
                  <a:rPr lang="en-US" sz="4000" dirty="0"/>
                  <a:t>where </a:t>
                </a:r>
                <a14:m>
                  <m:oMath xmlns:m="http://schemas.openxmlformats.org/officeDocument/2006/math">
                    <m:r>
                      <a:rPr lang="en-US" sz="4000" b="0" i="1" dirty="0" smtClean="0"/>
                      <m:t>90°&lt;</m:t>
                    </m:r>
                    <m:r>
                      <a:rPr lang="en-US" sz="4000" b="0" i="1" dirty="0" smtClean="0"/>
                      <m:t>𝜃</m:t>
                    </m:r>
                    <m:r>
                      <a:rPr lang="en-US" sz="4000" b="0" i="1" dirty="0" smtClean="0"/>
                      <m:t>&lt;180°</m:t>
                    </m:r>
                  </m:oMath>
                </a14:m>
                <a:r>
                  <a:rPr lang="en-US" sz="4000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What is the measure </a:t>
                </a:r>
                <a:r>
                  <a:rPr lang="en-US" sz="4000" dirty="0" smtClean="0"/>
                  <a:t/>
                </a:r>
                <a:br>
                  <a:rPr lang="en-US" sz="4000" dirty="0" smtClean="0"/>
                </a:br>
                <a:r>
                  <a:rPr lang="en-US" sz="4000" dirty="0" smtClean="0"/>
                  <a:t>of </a:t>
                </a:r>
                <a:r>
                  <a:rPr lang="en-US" sz="4000" dirty="0"/>
                  <a:t>the angle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sz="4000" i="1" dirty="0"/>
                  <a:t> </a:t>
                </a:r>
                <a:r>
                  <a:rPr lang="en-US" sz="4000" dirty="0"/>
                  <a:t>in the </a:t>
                </a:r>
                <a:r>
                  <a:rPr lang="en-US" sz="4000" dirty="0" smtClean="0"/>
                  <a:t/>
                </a:r>
                <a:br>
                  <a:rPr lang="en-US" sz="4000" dirty="0" smtClean="0"/>
                </a:br>
                <a:r>
                  <a:rPr lang="en-US" sz="4000" dirty="0" smtClean="0"/>
                  <a:t>triangle shown?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13.4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7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053" y="4038600"/>
            <a:ext cx="3886947" cy="221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111.8°</m:t>
                    </m:r>
                  </m:oMath>
                </a14:m>
                <a:endParaRPr lang="en-US" sz="44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i="1" dirty="0" smtClean="0">
                        <a:latin typeface="Cambria Math"/>
                      </a:rPr>
                      <m:t>33.6</m:t>
                    </m:r>
                    <m:r>
                      <a:rPr lang="en-US" sz="4400" b="0" i="1" dirty="0" smtClean="0">
                        <a:latin typeface="Cambria Math"/>
                      </a:rPr>
                      <m:t>°</m:t>
                    </m:r>
                  </m:oMath>
                </a14:m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145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13.4 Quiz</vt:lpstr>
      <vt:lpstr>13.4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89</cp:revision>
  <dcterms:created xsi:type="dcterms:W3CDTF">2010-08-17T17:31:29Z</dcterms:created>
  <dcterms:modified xsi:type="dcterms:W3CDTF">2012-02-02T20:51:20Z</dcterms:modified>
</cp:coreProperties>
</file>